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2"/>
    <p:sldId id="410" r:id="rId3"/>
    <p:sldId id="411" r:id="rId4"/>
    <p:sldId id="414" r:id="rId5"/>
    <p:sldId id="417" r:id="rId6"/>
    <p:sldId id="419" r:id="rId7"/>
    <p:sldId id="422" r:id="rId8"/>
    <p:sldId id="425" r:id="rId9"/>
    <p:sldId id="427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7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248" y="1555115"/>
            <a:ext cx="3924776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2020/10/8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/>
              <a:t>空白演示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单击输入您的封面副标题</a:t>
            </a:r>
          </a:p>
        </p:txBody>
      </p:sp>
      <p:pic>
        <p:nvPicPr>
          <p:cNvPr id="4" name="图片 3" descr="幻灯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全屏显示(4:3)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Wingdings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bin liu</cp:lastModifiedBy>
  <cp:revision>173</cp:revision>
  <dcterms:created xsi:type="dcterms:W3CDTF">2019-06-19T02:08:00Z</dcterms:created>
  <dcterms:modified xsi:type="dcterms:W3CDTF">2020-10-08T09:49:48Z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