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2"/>
    <p:sldId id="425" r:id="rId3"/>
    <p:sldId id="42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248" y="1555115"/>
            <a:ext cx="3924776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2020/10/8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zh-CN"/>
              <a:t>空白演示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单击输入您的封面副标题</a:t>
            </a:r>
          </a:p>
        </p:txBody>
      </p:sp>
      <p:pic>
        <p:nvPicPr>
          <p:cNvPr id="4" name="图片 3" descr="幻灯片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幻灯片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幻灯片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全屏显示(4:3)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微软雅黑</vt:lpstr>
      <vt:lpstr>Arial</vt:lpstr>
      <vt:lpstr>Wingdings</vt:lpstr>
      <vt:lpstr>Office 主题​​</vt:lpstr>
      <vt:lpstr>空白演示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bin liu</dc:creator>
  <cp:lastModifiedBy>bin liu</cp:lastModifiedBy>
  <cp:revision>175</cp:revision>
  <dcterms:created xsi:type="dcterms:W3CDTF">2019-06-19T02:08:00Z</dcterms:created>
  <dcterms:modified xsi:type="dcterms:W3CDTF">2020-10-08T09:55:37Z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