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2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5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0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7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34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2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41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56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1BDB-B5F6-4341-8B19-244BAB8BF127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02E1-8F6A-404F-8220-456ACCE99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92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23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83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90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52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40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93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41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2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8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20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31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87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388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35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15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24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39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15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84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37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0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</dc:creator>
  <cp:lastModifiedBy>bin liu</cp:lastModifiedBy>
  <cp:revision>2</cp:revision>
  <dcterms:created xsi:type="dcterms:W3CDTF">2020-10-07T02:08:21Z</dcterms:created>
  <dcterms:modified xsi:type="dcterms:W3CDTF">2020-10-08T11:10:08Z</dcterms:modified>
</cp:coreProperties>
</file>